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88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21" r:id="rId41"/>
    <p:sldId id="422" r:id="rId42"/>
    <p:sldId id="413" r:id="rId43"/>
    <p:sldId id="414" r:id="rId44"/>
    <p:sldId id="415" r:id="rId45"/>
    <p:sldId id="416" r:id="rId46"/>
    <p:sldId id="441" r:id="rId47"/>
    <p:sldId id="417" r:id="rId48"/>
    <p:sldId id="316" r:id="rId49"/>
    <p:sldId id="317" r:id="rId50"/>
    <p:sldId id="329" r:id="rId51"/>
    <p:sldId id="318" r:id="rId52"/>
    <p:sldId id="633" r:id="rId53"/>
    <p:sldId id="323" r:id="rId54"/>
    <p:sldId id="363" r:id="rId55"/>
    <p:sldId id="324" r:id="rId56"/>
    <p:sldId id="325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326" r:id="rId67"/>
    <p:sldId id="328" r:id="rId68"/>
    <p:sldId id="327" r:id="rId69"/>
    <p:sldId id="395" r:id="rId70"/>
    <p:sldId id="396" r:id="rId71"/>
    <p:sldId id="359" r:id="rId72"/>
    <p:sldId id="821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611" r:id="rId87"/>
    <p:sldId id="286" r:id="rId88"/>
    <p:sldId id="507" r:id="rId89"/>
    <p:sldId id="314" r:id="rId90"/>
    <p:sldId id="287" r:id="rId91"/>
    <p:sldId id="409" r:id="rId92"/>
    <p:sldId id="411" r:id="rId93"/>
    <p:sldId id="262" r:id="rId94"/>
    <p:sldId id="822" r:id="rId95"/>
    <p:sldId id="674" r:id="rId96"/>
    <p:sldId id="266" r:id="rId97"/>
    <p:sldId id="364" r:id="rId98"/>
    <p:sldId id="263" r:id="rId99"/>
    <p:sldId id="366" r:id="rId100"/>
    <p:sldId id="404" r:id="rId101"/>
    <p:sldId id="264" r:id="rId102"/>
    <p:sldId id="265" r:id="rId103"/>
    <p:sldId id="365" r:id="rId104"/>
    <p:sldId id="381" r:id="rId105"/>
    <p:sldId id="382" r:id="rId106"/>
    <p:sldId id="398" r:id="rId107"/>
    <p:sldId id="272" r:id="rId108"/>
    <p:sldId id="401" r:id="rId109"/>
    <p:sldId id="367" r:id="rId110"/>
    <p:sldId id="634" r:id="rId111"/>
    <p:sldId id="368" r:id="rId112"/>
    <p:sldId id="267" r:id="rId113"/>
    <p:sldId id="402" r:id="rId114"/>
    <p:sldId id="261" r:id="rId115"/>
    <p:sldId id="370" r:id="rId116"/>
    <p:sldId id="274" r:id="rId117"/>
    <p:sldId id="405" r:id="rId118"/>
    <p:sldId id="406" r:id="rId119"/>
    <p:sldId id="269" r:id="rId120"/>
    <p:sldId id="371" r:id="rId121"/>
    <p:sldId id="273" r:id="rId122"/>
    <p:sldId id="403" r:id="rId123"/>
    <p:sldId id="584" r:id="rId124"/>
    <p:sldId id="268" r:id="rId125"/>
    <p:sldId id="408" r:id="rId126"/>
    <p:sldId id="271" r:id="rId127"/>
    <p:sldId id="295" r:id="rId128"/>
    <p:sldId id="816" r:id="rId129"/>
    <p:sldId id="817" r:id="rId130"/>
    <p:sldId id="442" r:id="rId131"/>
    <p:sldId id="443" r:id="rId132"/>
    <p:sldId id="444" r:id="rId133"/>
    <p:sldId id="301" r:id="rId134"/>
    <p:sldId id="302" r:id="rId135"/>
    <p:sldId id="304" r:id="rId136"/>
    <p:sldId id="299" r:id="rId137"/>
    <p:sldId id="380" r:id="rId138"/>
    <p:sldId id="305" r:id="rId139"/>
    <p:sldId id="303" r:id="rId140"/>
    <p:sldId id="335" r:id="rId141"/>
    <p:sldId id="336" r:id="rId142"/>
    <p:sldId id="337" r:id="rId143"/>
    <p:sldId id="338" r:id="rId144"/>
    <p:sldId id="349" r:id="rId145"/>
    <p:sldId id="345" r:id="rId146"/>
    <p:sldId id="346" r:id="rId147"/>
    <p:sldId id="347" r:id="rId148"/>
    <p:sldId id="341" r:id="rId149"/>
    <p:sldId id="348" r:id="rId150"/>
    <p:sldId id="350" r:id="rId151"/>
    <p:sldId id="356" r:id="rId152"/>
    <p:sldId id="357" r:id="rId153"/>
    <p:sldId id="315" r:id="rId154"/>
    <p:sldId id="306" r:id="rId155"/>
    <p:sldId id="300" r:id="rId156"/>
    <p:sldId id="307" r:id="rId157"/>
    <p:sldId id="308" r:id="rId158"/>
    <p:sldId id="309" r:id="rId159"/>
    <p:sldId id="311" r:id="rId160"/>
    <p:sldId id="412" r:id="rId161"/>
    <p:sldId id="373" r:id="rId162"/>
    <p:sldId id="319" r:id="rId163"/>
    <p:sldId id="374" r:id="rId164"/>
    <p:sldId id="320" r:id="rId165"/>
    <p:sldId id="321" r:id="rId166"/>
    <p:sldId id="322" r:id="rId167"/>
    <p:sldId id="585" r:id="rId168"/>
    <p:sldId id="296" r:id="rId169"/>
    <p:sldId id="377" r:id="rId170"/>
    <p:sldId id="378" r:id="rId171"/>
    <p:sldId id="298" r:id="rId172"/>
    <p:sldId id="339" r:id="rId173"/>
    <p:sldId id="340" r:id="rId174"/>
    <p:sldId id="343" r:id="rId175"/>
    <p:sldId id="376" r:id="rId176"/>
    <p:sldId id="344" r:id="rId177"/>
    <p:sldId id="375" r:id="rId178"/>
    <p:sldId id="351" r:id="rId179"/>
    <p:sldId id="352" r:id="rId180"/>
    <p:sldId id="354" r:id="rId181"/>
    <p:sldId id="353" r:id="rId182"/>
    <p:sldId id="355" r:id="rId183"/>
    <p:sldId id="612" r:id="rId184"/>
    <p:sldId id="613" r:id="rId185"/>
    <p:sldId id="614" r:id="rId186"/>
    <p:sldId id="616" r:id="rId18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3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504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2023/5/21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23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2023/5/21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3C4043"/>
                </a:solidFill>
                <a:effectLst/>
                <a:latin typeface="Google Sans"/>
              </a:rPr>
              <a:t>深入淺出</a:t>
            </a:r>
            <a:r>
              <a:rPr lang="en" altLang="zh-TW" b="0" i="0" dirty="0" err="1">
                <a:solidFill>
                  <a:srgbClr val="3C4043"/>
                </a:solidFill>
                <a:effectLst/>
                <a:latin typeface="Google Sans"/>
              </a:rPr>
              <a:t>Contianer</a:t>
            </a:r>
            <a:r>
              <a:rPr lang="en" altLang="zh-TW" b="0" i="0" dirty="0">
                <a:solidFill>
                  <a:srgbClr val="3C4043"/>
                </a:solidFill>
                <a:effectLst/>
                <a:latin typeface="Google Sans"/>
              </a:rPr>
              <a:t>, </a:t>
            </a:r>
            <a:r>
              <a:rPr lang="en" altLang="zh-TW" b="0" i="0" dirty="0" err="1">
                <a:solidFill>
                  <a:srgbClr val="3C4043"/>
                </a:solidFill>
                <a:effectLst/>
                <a:latin typeface="Google Sans"/>
              </a:rPr>
              <a:t>Kubernete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Google Sans"/>
              </a:rPr>
              <a:t>與</a:t>
            </a:r>
            <a:r>
              <a:rPr lang="en" altLang="zh-TW" b="0" i="0" dirty="0">
                <a:solidFill>
                  <a:srgbClr val="3C4043"/>
                </a:solidFill>
                <a:effectLst/>
                <a:latin typeface="Google Sans"/>
              </a:rPr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</a:t>
            </a:r>
            <a:r>
              <a:rPr kumimoji="1" lang="en-US" altLang="zh-TW" dirty="0"/>
              <a:t>deployment 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裡的</a:t>
            </a:r>
            <a:r>
              <a:rPr kumimoji="1" lang="en-US" altLang="zh-TW" dirty="0"/>
              <a:t>container tag</a:t>
            </a:r>
          </a:p>
          <a:p>
            <a:pPr lvl="1"/>
            <a:r>
              <a:rPr kumimoji="1" lang="en-US" altLang="zh-TW" dirty="0"/>
              <a:t>nginx:1.14.2 --&gt; nginx:1.15</a:t>
            </a:r>
          </a:p>
          <a:p>
            <a:r>
              <a:rPr kumimoji="1" lang="zh-TW" altLang="en-US" dirty="0"/>
              <a:t>重新部署服務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增加註解說明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rs</a:t>
            </a:r>
            <a:r>
              <a:rPr kumimoji="1" lang="zh-TW" altLang="en-US" dirty="0"/>
              <a:t>的部署歷程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對</a:t>
            </a:r>
            <a:r>
              <a:rPr kumimoji="1" lang="en-US" altLang="zh-CN" dirty="0" err="1"/>
              <a:t>kubernets</a:t>
            </a:r>
            <a:r>
              <a:rPr kumimoji="1" lang="zh-TW" altLang="en-US" dirty="0"/>
              <a:t> 運作中資源進行即時</a:t>
            </a:r>
            <a:r>
              <a:rPr kumimoji="1" lang="zh-CN" altLang="en-US" dirty="0"/>
              <a:t>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nginx-deployment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重新啟動部署服務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2023/5/21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/>
              <a:t>nginx-pod-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83846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3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6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trike="sngStrike" dirty="0"/>
              <a:t>VOLUME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/flask:v1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TW" altLang="en-US" dirty="0"/>
              <a:t>重啟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內執行命力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內進行互動式操作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’ls /’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command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Container detail(</a:t>
            </a:r>
            <a:r>
              <a:rPr kumimoji="1" lang="zh-TW" altLang="en-US" dirty="0"/>
              <a:t>查詢</a:t>
            </a:r>
            <a:r>
              <a:rPr kumimoji="1" lang="en-US" altLang="zh-TW" dirty="0"/>
              <a:t>container</a:t>
            </a:r>
            <a:r>
              <a:rPr kumimoji="1" lang="zh-TW" altLang="en-US" dirty="0"/>
              <a:t> 詳細</a:t>
            </a:r>
            <a:r>
              <a:rPr kumimoji="1" lang="zh-CN" altLang="en-US" dirty="0"/>
              <a:t>設定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+mj-lt"/>
              </a:rPr>
              <a:t>FROM </a:t>
            </a:r>
            <a:r>
              <a:rPr kumimoji="1" lang="en-US" altLang="zh-TW" dirty="0" err="1">
                <a:latin typeface="+mj-lt"/>
              </a:rPr>
              <a:t>gradle</a:t>
            </a:r>
            <a:r>
              <a:rPr kumimoji="1" lang="en-US" altLang="zh-TW" dirty="0">
                <a:latin typeface="+mj-lt"/>
              </a:rPr>
              <a:t>: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+mj-lt"/>
              </a:rPr>
              <a:t>7.6.0-jdk8</a:t>
            </a:r>
            <a:r>
              <a:rPr kumimoji="1" lang="en-US" altLang="zh-TW" dirty="0">
                <a:latin typeface="+mj-lt"/>
              </a:rPr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CMD ["nginx",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74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76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6587361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29658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4841</TotalTime>
  <Words>5207</Words>
  <Application>Microsoft Macintosh PowerPoint</Application>
  <PresentationFormat>寬螢幕</PresentationFormat>
  <Paragraphs>1185</Paragraphs>
  <Slides>186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186</vt:i4>
      </vt:variant>
    </vt:vector>
  </HeadingPairs>
  <TitlesOfParts>
    <vt:vector size="190" baseType="lpstr">
      <vt:lpstr>Google Sans</vt:lpstr>
      <vt:lpstr>Arial</vt:lpstr>
      <vt:lpstr>Times New Roman</vt:lpstr>
      <vt:lpstr>Office 佈景主題</vt:lpstr>
      <vt:lpstr>深入淺出Contianer, Kubernete與GKE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Java-tomcat Dockerfile</vt:lpstr>
      <vt:lpstr>Java-tomcat build and run 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kubectl get pods -1</vt:lpstr>
      <vt:lpstr>kubectl get pods -2</vt:lpstr>
      <vt:lpstr>K8s deployment YAML -1</vt:lpstr>
      <vt:lpstr>K8s deployment YAML -2</vt:lpstr>
      <vt:lpstr>K8s deployment YAML -3</vt:lpstr>
      <vt:lpstr>K8s pods YAML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331</cp:revision>
  <dcterms:created xsi:type="dcterms:W3CDTF">2020-05-19T05:29:00Z</dcterms:created>
  <dcterms:modified xsi:type="dcterms:W3CDTF">2023-05-21T00:57:04Z</dcterms:modified>
</cp:coreProperties>
</file>